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</p:sldMasterIdLst>
  <p:notesMasterIdLst>
    <p:notesMasterId r:id="rId19"/>
  </p:notesMasterIdLst>
  <p:handoutMasterIdLst>
    <p:handoutMasterId r:id="rId20"/>
  </p:handoutMasterIdLst>
  <p:sldIdLst>
    <p:sldId id="296" r:id="rId3"/>
    <p:sldId id="291" r:id="rId4"/>
    <p:sldId id="256" r:id="rId5"/>
    <p:sldId id="259" r:id="rId6"/>
    <p:sldId id="258" r:id="rId7"/>
    <p:sldId id="295" r:id="rId8"/>
    <p:sldId id="261" r:id="rId9"/>
    <p:sldId id="263" r:id="rId10"/>
    <p:sldId id="267" r:id="rId11"/>
    <p:sldId id="266" r:id="rId12"/>
    <p:sldId id="264" r:id="rId13"/>
    <p:sldId id="294" r:id="rId14"/>
    <p:sldId id="265" r:id="rId15"/>
    <p:sldId id="292" r:id="rId16"/>
    <p:sldId id="287" r:id="rId17"/>
    <p:sldId id="288" r:id="rId18"/>
  </p:sldIdLst>
  <p:sldSz cx="18286413" cy="10287000"/>
  <p:notesSz cx="6858000" cy="9144000"/>
  <p:defaultTextStyle>
    <a:defPPr>
      <a:defRPr lang="en-US"/>
    </a:defPPr>
    <a:lvl1pPr marL="0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C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1" autoAdjust="0"/>
    <p:restoredTop sz="94684" autoAdjust="0"/>
  </p:normalViewPr>
  <p:slideViewPr>
    <p:cSldViewPr>
      <p:cViewPr>
        <p:scale>
          <a:sx n="33" d="100"/>
          <a:sy n="33" d="100"/>
        </p:scale>
        <p:origin x="-1338" y="-630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846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19BFA6-89EB-4D76-957E-E1C3AE8B4DCF}" type="datetimeFigureOut">
              <a:rPr lang="en-US" smtClean="0"/>
              <a:t>8/17/2018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09484-7E19-44C5-BBA7-955540985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72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FFB5F9-9D2A-4583-AD64-D8BB94702748}" type="datetimeFigureOut">
              <a:rPr lang="en-US" smtClean="0"/>
              <a:t>8/17/2018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9FC20-7366-4A0C-AA7D-F4AAF6FB2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15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5614814" y="1615108"/>
            <a:ext cx="10147990" cy="4426102"/>
          </a:xfrm>
        </p:spPr>
        <p:txBody>
          <a:bodyPr anchor="b">
            <a:noAutofit/>
          </a:bodyPr>
          <a:lstStyle>
            <a:lvl1pPr algn="l">
              <a:lnSpc>
                <a:spcPts val="9000"/>
              </a:lnSpc>
              <a:defRPr sz="9600"/>
            </a:lvl1pPr>
          </a:lstStyle>
          <a:p>
            <a:r>
              <a:rPr lang="en-US" altLang="ja-JP" dirty="0" smtClean="0"/>
              <a:t>Presentation</a:t>
            </a:r>
            <a:br>
              <a:rPr lang="en-US" altLang="ja-JP" dirty="0" smtClean="0"/>
            </a:br>
            <a:r>
              <a:rPr lang="en-US" altLang="ja-JP" dirty="0" smtClean="0"/>
              <a:t>Title Here</a:t>
            </a:r>
            <a:endParaRPr 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5758830" y="6439644"/>
            <a:ext cx="10153128" cy="1584176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36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</a:p>
          <a:p>
            <a:r>
              <a:rPr lang="en-US" dirty="0" smtClean="0"/>
              <a:t>Sub Title Here</a:t>
            </a:r>
            <a:endParaRPr lang="en-US" dirty="0"/>
          </a:p>
        </p:txBody>
      </p:sp>
      <p:sp>
        <p:nvSpPr>
          <p:cNvPr id="8" name="正方形/長方形 7"/>
          <p:cNvSpPr/>
          <p:nvPr userDrawn="1"/>
        </p:nvSpPr>
        <p:spPr>
          <a:xfrm rot="18000000">
            <a:off x="-5375643" y="4058014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正方形/長方形 8"/>
          <p:cNvSpPr/>
          <p:nvPr userDrawn="1"/>
        </p:nvSpPr>
        <p:spPr>
          <a:xfrm rot="18000000">
            <a:off x="-7103297" y="4242009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8106139" y="4043991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9066134" y="392434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正方形/長方形 13"/>
          <p:cNvSpPr/>
          <p:nvPr userDrawn="1"/>
        </p:nvSpPr>
        <p:spPr>
          <a:xfrm rot="18000000">
            <a:off x="10532918" y="5975218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5" name="正方形/長方形 14"/>
          <p:cNvSpPr/>
          <p:nvPr userDrawn="1"/>
        </p:nvSpPr>
        <p:spPr>
          <a:xfrm rot="18000000">
            <a:off x="9530076" y="5808404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正方形/長方形 15"/>
          <p:cNvSpPr/>
          <p:nvPr userDrawn="1"/>
        </p:nvSpPr>
        <p:spPr>
          <a:xfrm rot="18000000">
            <a:off x="8570081" y="5688761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-22244906" y="407674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正方形/長方形 21"/>
          <p:cNvSpPr/>
          <p:nvPr userDrawn="1"/>
        </p:nvSpPr>
        <p:spPr>
          <a:xfrm rot="18000000">
            <a:off x="-20596954" y="3917992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5614814" y="6079604"/>
            <a:ext cx="10153128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09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11" grpId="0" animBg="1"/>
      <p:bldP spid="14" grpId="0" animBg="1"/>
      <p:bldP spid="15" grpId="0" animBg="1"/>
      <p:bldP spid="16" grpId="0" animBg="1"/>
      <p:bldP spid="20" grpId="0" animBg="1"/>
      <p:bldP spid="22" grpId="0" animBg="1"/>
      <p:bldP spid="23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370321" y="2920332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2590478" y="3559324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1370321" y="5905330"/>
            <a:ext cx="6764774" cy="72168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2590478" y="6544322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366340" y="4135388"/>
            <a:ext cx="15265697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366341" y="7159725"/>
            <a:ext cx="15265697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894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25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5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25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50"/>
                            </p:stCondLst>
                            <p:childTnLst>
                              <p:par>
                                <p:cTn id="71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75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25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75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250"/>
                            </p:stCondLst>
                            <p:childTnLst>
                              <p:par>
                                <p:cTn id="9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750"/>
                            </p:stCondLst>
                            <p:childTnLst>
                              <p:par>
                                <p:cTn id="96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9901" y="2683618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3670301" y="5184075"/>
            <a:ext cx="6764774" cy="72168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5920" y="3466626"/>
            <a:ext cx="10050393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3669785" y="5935588"/>
            <a:ext cx="10045691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5758830" y="7704356"/>
            <a:ext cx="6764774" cy="72168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5758017" y="8455869"/>
            <a:ext cx="10045691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774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250"/>
                            </p:stCondLst>
                            <p:childTnLst>
                              <p:par>
                                <p:cTn id="6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750"/>
                            </p:stCondLst>
                            <p:childTnLst>
                              <p:par>
                                <p:cTn id="6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250"/>
                            </p:stCondLst>
                            <p:childTnLst>
                              <p:par>
                                <p:cTn id="7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750"/>
                            </p:stCondLst>
                            <p:childTnLst>
                              <p:par>
                                <p:cTn id="7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250"/>
                            </p:stCondLst>
                            <p:childTnLst>
                              <p:par>
                                <p:cTn id="7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750"/>
                            </p:stCondLst>
                            <p:childTnLst>
                              <p:par>
                                <p:cTn id="8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1356978" y="2551212"/>
            <a:ext cx="5265948" cy="6243067"/>
          </a:xfrm>
        </p:spPr>
        <p:txBody>
          <a:bodyPr anchor="ctr">
            <a:normAutofit/>
          </a:bodyPr>
          <a:lstStyle>
            <a:lvl1pPr algn="l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6694934" y="4304948"/>
            <a:ext cx="10738556" cy="2782768"/>
          </a:xfrm>
        </p:spPr>
        <p:txBody>
          <a:bodyPr anchor="ctr"/>
          <a:lstStyle>
            <a:lvl1pPr algn="l">
              <a:defRPr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40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1006302" y="3631332"/>
            <a:ext cx="16427188" cy="1080120"/>
          </a:xfrm>
        </p:spPr>
        <p:txBody>
          <a:bodyPr anchor="ctr">
            <a:normAutofit/>
          </a:bodyPr>
          <a:lstStyle>
            <a:lvl1pPr algn="ctr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015666" y="4664988"/>
            <a:ext cx="16417824" cy="2782768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10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Horizonta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2590478" y="6007596"/>
            <a:ext cx="12599218" cy="1080120"/>
          </a:xfrm>
        </p:spPr>
        <p:txBody>
          <a:bodyPr anchor="ctr">
            <a:normAutofit/>
          </a:bodyPr>
          <a:lstStyle>
            <a:lvl1pPr algn="ctr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2599842" y="7041252"/>
            <a:ext cx="12592036" cy="2782768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57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71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8" name="図プレースホルダー 7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014538" y="2766889"/>
            <a:ext cx="5760516" cy="5760516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8011092" y="2765632"/>
            <a:ext cx="8476929" cy="721683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7991078" y="3631332"/>
            <a:ext cx="8496943" cy="5328592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 rot="21288877">
            <a:off x="2253290" y="8210533"/>
            <a:ext cx="5760000" cy="766544"/>
          </a:xfrm>
          <a:gradFill flip="none" rotWithShape="1">
            <a:gsLst>
              <a:gs pos="0">
                <a:schemeClr val="accent1">
                  <a:alpha val="0"/>
                </a:schemeClr>
              </a:gs>
              <a:gs pos="50000">
                <a:schemeClr val="accent1"/>
              </a:gs>
              <a:gs pos="100000">
                <a:schemeClr val="accent1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Caption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32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25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75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25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8" grpId="0"/>
      <p:bldP spid="25" grpId="0" build="p" animBg="1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8" name="図プレースホルダー 7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006302" y="3064786"/>
            <a:ext cx="3374388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 rot="21288877">
            <a:off x="448802" y="6347140"/>
            <a:ext cx="4354395" cy="607972"/>
          </a:xfrm>
          <a:gradFill flip="none" rotWithShape="1">
            <a:gsLst>
              <a:gs pos="0">
                <a:schemeClr val="accent1">
                  <a:alpha val="0"/>
                </a:schemeClr>
              </a:gs>
              <a:gs pos="50000">
                <a:schemeClr val="accent1"/>
              </a:gs>
              <a:gs pos="100000">
                <a:schemeClr val="accent1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Caption Here</a:t>
            </a:r>
            <a:endParaRPr lang="en-US" dirty="0"/>
          </a:p>
        </p:txBody>
      </p:sp>
      <p:sp>
        <p:nvSpPr>
          <p:cNvPr id="18" name="図プレースホルダー 7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182766" y="4361276"/>
            <a:ext cx="3374388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 rot="21288877">
            <a:off x="4625266" y="7643630"/>
            <a:ext cx="4354395" cy="607972"/>
          </a:xfrm>
          <a:gradFill flip="none" rotWithShape="1">
            <a:gsLst>
              <a:gs pos="0">
                <a:schemeClr val="accent2">
                  <a:alpha val="0"/>
                </a:schemeClr>
              </a:gs>
              <a:gs pos="50000">
                <a:schemeClr val="accent2"/>
              </a:gs>
              <a:gs pos="100000">
                <a:schemeClr val="accent2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Caption Here</a:t>
            </a:r>
            <a:endParaRPr lang="en-US" dirty="0"/>
          </a:p>
        </p:txBody>
      </p:sp>
      <p:sp>
        <p:nvSpPr>
          <p:cNvPr id="24" name="図プレースホルダー 7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359230" y="2617184"/>
            <a:ext cx="3374388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21288877">
            <a:off x="8801730" y="5899538"/>
            <a:ext cx="4354395" cy="607972"/>
          </a:xfrm>
          <a:gradFill flip="none" rotWithShape="1">
            <a:gsLst>
              <a:gs pos="0">
                <a:schemeClr val="accent3">
                  <a:alpha val="0"/>
                </a:schemeClr>
              </a:gs>
              <a:gs pos="50000">
                <a:schemeClr val="accent3"/>
              </a:gs>
              <a:gs pos="100000">
                <a:schemeClr val="accent3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Caption Here</a:t>
            </a:r>
            <a:endParaRPr lang="en-US" dirty="0"/>
          </a:p>
        </p:txBody>
      </p:sp>
      <p:sp>
        <p:nvSpPr>
          <p:cNvPr id="28" name="図プレースホルダー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13535694" y="3477508"/>
            <a:ext cx="3374388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 rot="21288877">
            <a:off x="12978194" y="6759862"/>
            <a:ext cx="4354395" cy="607972"/>
          </a:xfrm>
          <a:gradFill flip="none" rotWithShape="1">
            <a:gsLst>
              <a:gs pos="0">
                <a:schemeClr val="accent4">
                  <a:alpha val="0"/>
                </a:schemeClr>
              </a:gs>
              <a:gs pos="50000">
                <a:schemeClr val="accent4"/>
              </a:gs>
              <a:gs pos="100000">
                <a:schemeClr val="accent4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Caption Here</a:t>
            </a:r>
            <a:endParaRPr lang="en-US" dirty="0"/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934294" y="7303740"/>
            <a:ext cx="3456384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5038752" y="8599884"/>
            <a:ext cx="3456384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9287224" y="6871692"/>
            <a:ext cx="3456384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3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3463687" y="7591772"/>
            <a:ext cx="3456384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09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2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75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2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75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250"/>
                            </p:stCondLst>
                            <p:childTnLst>
                              <p:par>
                                <p:cTn id="9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750"/>
                            </p:stCondLst>
                            <p:childTnLst>
                              <p:par>
                                <p:cTn id="10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250"/>
                            </p:stCondLst>
                            <p:childTnLst>
                              <p:par>
                                <p:cTn id="10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8" grpId="0"/>
      <p:bldP spid="22" grpId="0" build="p" animBg="1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  <p:bldP spid="23" grpId="0" build="p" animBg="1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/>
      <p:bldP spid="27" grpId="0" build="p" animBg="1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/>
      <p:bldP spid="29" grpId="0" build="p" animBg="1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aphs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366342" y="7231732"/>
            <a:ext cx="3600400" cy="2016224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5182766" y="7231732"/>
            <a:ext cx="3600400" cy="2016224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8999190" y="7231732"/>
            <a:ext cx="3600400" cy="2016224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3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2815614" y="7231732"/>
            <a:ext cx="3600400" cy="2016224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6" name="グラフ プレースホルダー 5"/>
          <p:cNvSpPr>
            <a:spLocks noGrp="1"/>
          </p:cNvSpPr>
          <p:nvPr>
            <p:ph type="chart" sz="quarter" idx="25" hasCustomPrompt="1"/>
          </p:nvPr>
        </p:nvSpPr>
        <p:spPr>
          <a:xfrm>
            <a:off x="1510358" y="2906150"/>
            <a:ext cx="3463111" cy="346148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34" name="グラフ プレースホルダー 5"/>
          <p:cNvSpPr>
            <a:spLocks noGrp="1"/>
          </p:cNvSpPr>
          <p:nvPr>
            <p:ph type="chart" sz="quarter" idx="26" hasCustomPrompt="1"/>
          </p:nvPr>
        </p:nvSpPr>
        <p:spPr>
          <a:xfrm>
            <a:off x="5302706" y="2905356"/>
            <a:ext cx="3463111" cy="346148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35" name="グラフ プレースホルダー 5"/>
          <p:cNvSpPr>
            <a:spLocks noGrp="1"/>
          </p:cNvSpPr>
          <p:nvPr>
            <p:ph type="chart" sz="quarter" idx="27" hasCustomPrompt="1"/>
          </p:nvPr>
        </p:nvSpPr>
        <p:spPr>
          <a:xfrm>
            <a:off x="9129752" y="2905356"/>
            <a:ext cx="3463111" cy="346148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36" name="グラフ プレースホルダー 5"/>
          <p:cNvSpPr>
            <a:spLocks noGrp="1"/>
          </p:cNvSpPr>
          <p:nvPr>
            <p:ph type="chart" sz="quarter" idx="28" hasCustomPrompt="1"/>
          </p:nvPr>
        </p:nvSpPr>
        <p:spPr>
          <a:xfrm>
            <a:off x="12952903" y="2900254"/>
            <a:ext cx="3463111" cy="346148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37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518677" y="6727676"/>
            <a:ext cx="3448065" cy="505659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8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5326782" y="6727676"/>
            <a:ext cx="3448065" cy="505659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9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9143206" y="6727676"/>
            <a:ext cx="3448065" cy="505659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40" name="テキスト プレースホルダー 5"/>
          <p:cNvSpPr>
            <a:spLocks noGrp="1"/>
          </p:cNvSpPr>
          <p:nvPr>
            <p:ph type="body" sz="quarter" idx="31" hasCustomPrompt="1"/>
          </p:nvPr>
        </p:nvSpPr>
        <p:spPr>
          <a:xfrm>
            <a:off x="12959630" y="6727676"/>
            <a:ext cx="3448065" cy="505659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42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7" name="表プレースホルダー 6"/>
          <p:cNvSpPr>
            <a:spLocks noGrp="1"/>
          </p:cNvSpPr>
          <p:nvPr>
            <p:ph type="tbl" sz="quarter" idx="22" hasCustomPrompt="1"/>
          </p:nvPr>
        </p:nvSpPr>
        <p:spPr>
          <a:xfrm>
            <a:off x="1798390" y="2840039"/>
            <a:ext cx="4392613" cy="4751734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Add Table</a:t>
            </a:r>
            <a:endParaRPr lang="en-US" dirty="0"/>
          </a:p>
        </p:txBody>
      </p:sp>
      <p:sp>
        <p:nvSpPr>
          <p:cNvPr id="43" name="表プレースホルダー 6"/>
          <p:cNvSpPr>
            <a:spLocks noGrp="1"/>
          </p:cNvSpPr>
          <p:nvPr>
            <p:ph type="tbl" sz="quarter" idx="23" hasCustomPrompt="1"/>
          </p:nvPr>
        </p:nvSpPr>
        <p:spPr>
          <a:xfrm>
            <a:off x="6766942" y="2845374"/>
            <a:ext cx="4392613" cy="4751734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Add Table</a:t>
            </a:r>
            <a:endParaRPr lang="en-US" dirty="0"/>
          </a:p>
        </p:txBody>
      </p:sp>
      <p:sp>
        <p:nvSpPr>
          <p:cNvPr id="44" name="表プレースホルダー 6"/>
          <p:cNvSpPr>
            <a:spLocks noGrp="1"/>
          </p:cNvSpPr>
          <p:nvPr>
            <p:ph type="tbl" sz="quarter" idx="24" hasCustomPrompt="1"/>
          </p:nvPr>
        </p:nvSpPr>
        <p:spPr>
          <a:xfrm>
            <a:off x="11735369" y="2845374"/>
            <a:ext cx="4392613" cy="4751734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Add Table</a:t>
            </a:r>
            <a:endParaRPr lang="en-US" dirty="0"/>
          </a:p>
        </p:txBody>
      </p:sp>
      <p:sp>
        <p:nvSpPr>
          <p:cNvPr id="4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7807796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46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8527876"/>
            <a:ext cx="15265697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150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5038750" y="3813742"/>
            <a:ext cx="12313368" cy="1329758"/>
          </a:xfrm>
        </p:spPr>
        <p:txBody>
          <a:bodyPr anchor="b">
            <a:noAutofit/>
          </a:bodyPr>
          <a:lstStyle>
            <a:lvl1pPr algn="l">
              <a:lnSpc>
                <a:spcPts val="9000"/>
              </a:lnSpc>
              <a:defRPr sz="4800" baseline="0">
                <a:latin typeface="Aleo-BoldItalic" pitchFamily="34" charset="0"/>
              </a:defRPr>
            </a:lvl1pPr>
          </a:lstStyle>
          <a:p>
            <a:r>
              <a:rPr lang="en-US" altLang="ja-JP" dirty="0" smtClean="0"/>
              <a:t>Text</a:t>
            </a:r>
            <a:endParaRPr 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5038750" y="4936096"/>
            <a:ext cx="10153128" cy="567444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Text</a:t>
            </a:r>
            <a:endParaRPr lang="en-US" dirty="0"/>
          </a:p>
        </p:txBody>
      </p:sp>
      <p:sp>
        <p:nvSpPr>
          <p:cNvPr id="8" name="正方形/長方形 7"/>
          <p:cNvSpPr/>
          <p:nvPr userDrawn="1"/>
        </p:nvSpPr>
        <p:spPr>
          <a:xfrm rot="18000000">
            <a:off x="-5375643" y="4058014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正方形/長方形 8"/>
          <p:cNvSpPr/>
          <p:nvPr userDrawn="1"/>
        </p:nvSpPr>
        <p:spPr>
          <a:xfrm rot="18000000">
            <a:off x="-7103297" y="4242009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8106139" y="4043991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9066134" y="392434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正方形/長方形 13"/>
          <p:cNvSpPr/>
          <p:nvPr userDrawn="1"/>
        </p:nvSpPr>
        <p:spPr>
          <a:xfrm rot="18000000">
            <a:off x="10532918" y="5975218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5" name="正方形/長方形 14"/>
          <p:cNvSpPr/>
          <p:nvPr userDrawn="1"/>
        </p:nvSpPr>
        <p:spPr>
          <a:xfrm rot="18000000">
            <a:off x="9530076" y="5808404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正方形/長方形 15"/>
          <p:cNvSpPr/>
          <p:nvPr userDrawn="1"/>
        </p:nvSpPr>
        <p:spPr>
          <a:xfrm rot="18000000">
            <a:off x="8570081" y="5688761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-22244906" y="407674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正方形/長方形 21"/>
          <p:cNvSpPr/>
          <p:nvPr userDrawn="1"/>
        </p:nvSpPr>
        <p:spPr>
          <a:xfrm rot="18000000">
            <a:off x="-20596954" y="3917992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5254774" y="8095828"/>
            <a:ext cx="9289032" cy="1800200"/>
          </a:xfrm>
        </p:spPr>
        <p:txBody>
          <a:bodyPr anchor="b">
            <a:normAutofit/>
          </a:bodyPr>
          <a:lstStyle>
            <a:lvl1pPr algn="r">
              <a:defRPr sz="2400">
                <a:latin typeface="+mn-lt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18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11" grpId="0" animBg="1"/>
      <p:bldP spid="14" grpId="0" animBg="1"/>
      <p:bldP spid="15" grpId="0" animBg="1"/>
      <p:bldP spid="16" grpId="0" animBg="1"/>
      <p:bldP spid="20" grpId="0" animBg="1"/>
      <p:bldP spid="22" grpId="0" animBg="1"/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Graph - 1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6" name="グラフ プレースホルダー 5"/>
          <p:cNvSpPr>
            <a:spLocks noGrp="1"/>
          </p:cNvSpPr>
          <p:nvPr>
            <p:ph type="chart" sz="quarter" idx="25" hasCustomPrompt="1"/>
          </p:nvPr>
        </p:nvSpPr>
        <p:spPr>
          <a:xfrm>
            <a:off x="1510356" y="2767236"/>
            <a:ext cx="7920881" cy="626469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9563271" y="5863580"/>
            <a:ext cx="6748737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9543258" y="6655668"/>
            <a:ext cx="6696744" cy="2449876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276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89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Graph - 1 Text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6" name="グラフ プレースホルダー 5"/>
          <p:cNvSpPr>
            <a:spLocks noGrp="1"/>
          </p:cNvSpPr>
          <p:nvPr>
            <p:ph type="chart" sz="quarter" idx="25" hasCustomPrompt="1"/>
          </p:nvPr>
        </p:nvSpPr>
        <p:spPr>
          <a:xfrm>
            <a:off x="1510356" y="2767236"/>
            <a:ext cx="14977665" cy="4680520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Graph</a:t>
            </a:r>
            <a:endParaRPr 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7807796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8527876"/>
            <a:ext cx="15265697" cy="1224136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036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8" name="図プレースホルダー 7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22487" y="2911252"/>
            <a:ext cx="6159409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 rot="21288877">
            <a:off x="2599422" y="6131586"/>
            <a:ext cx="6168893" cy="607972"/>
          </a:xfrm>
          <a:gradFill flip="none" rotWithShape="1">
            <a:gsLst>
              <a:gs pos="0">
                <a:schemeClr val="accent1">
                  <a:alpha val="0"/>
                </a:schemeClr>
              </a:gs>
              <a:gs pos="50000">
                <a:schemeClr val="accent1"/>
              </a:gs>
              <a:gs pos="100000">
                <a:schemeClr val="accent1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Caption Here</a:t>
            </a:r>
            <a:endParaRPr lang="en-US" dirty="0"/>
          </a:p>
        </p:txBody>
      </p:sp>
      <p:sp>
        <p:nvSpPr>
          <p:cNvPr id="18" name="図プレースホルダー 7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9827343" y="2911252"/>
            <a:ext cx="6159409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 rot="21288877">
            <a:off x="10304278" y="6131586"/>
            <a:ext cx="6168893" cy="607972"/>
          </a:xfrm>
          <a:gradFill flip="none" rotWithShape="1">
            <a:gsLst>
              <a:gs pos="0">
                <a:schemeClr val="accent2">
                  <a:alpha val="0"/>
                </a:schemeClr>
              </a:gs>
              <a:gs pos="50000">
                <a:schemeClr val="accent2"/>
              </a:gs>
              <a:gs pos="100000">
                <a:schemeClr val="accent2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Caption Here</a:t>
            </a:r>
            <a:endParaRPr lang="en-US" dirty="0"/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970030" y="7150206"/>
            <a:ext cx="6309080" cy="2098096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9683330" y="7149860"/>
            <a:ext cx="6309080" cy="2098096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111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2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75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25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8" grpId="0"/>
      <p:bldP spid="22" grpId="0" build="p" animBg="1">
        <p:tmplLst>
          <p:tmpl>
            <p:tnLst>
              <p:par>
                <p:cTn presetID="16" presetClass="entr" presetSubtype="2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inVertical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6" presetClass="entr" presetSubtype="2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inVertical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  <p:bldP spid="23" grpId="0" build="p" animBg="1">
        <p:tmplLst>
          <p:tmpl>
            <p:tnLst>
              <p:par>
                <p:cTn presetID="16" presetClass="entr" presetSubtype="2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inVertic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6" presetClass="entr" presetSubtype="2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inVertic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370321" y="2920332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2590478" y="3559324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1370321" y="5905330"/>
            <a:ext cx="6764774" cy="72168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2590478" y="6544322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366340" y="4135388"/>
            <a:ext cx="15265697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366341" y="7159725"/>
            <a:ext cx="15265697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66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25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5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25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50"/>
                            </p:stCondLst>
                            <p:childTnLst>
                              <p:par>
                                <p:cTn id="71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75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25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75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250"/>
                            </p:stCondLst>
                            <p:childTnLst>
                              <p:par>
                                <p:cTn id="9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750"/>
                            </p:stCondLst>
                            <p:childTnLst>
                              <p:par>
                                <p:cTn id="96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図プレースホルダー 7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582367" y="2479204"/>
            <a:ext cx="15265696" cy="4176464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6511652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2476094" y="7150644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7879804"/>
            <a:ext cx="15265697" cy="1665265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2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6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250"/>
                            </p:stCondLst>
                            <p:childTnLst>
                              <p:par>
                                <p:cTn id="6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750"/>
                            </p:stCondLst>
                            <p:childTnLst>
                              <p:par>
                                <p:cTn id="6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Image - 1 Column -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7807796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8527876"/>
            <a:ext cx="15265697" cy="1017193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2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6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Imag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7991078" y="2767236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2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7991078" y="3631332"/>
            <a:ext cx="8496943" cy="2016224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7991079" y="5791572"/>
            <a:ext cx="6764774" cy="72168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7991079" y="6655668"/>
            <a:ext cx="8496943" cy="2016224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14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Image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078310" y="6511652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2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1078310" y="7375748"/>
            <a:ext cx="6814885" cy="2016224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8694399" y="6511652"/>
            <a:ext cx="6764774" cy="72168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8694399" y="7375748"/>
            <a:ext cx="6768751" cy="2016224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39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3212555" y="3508945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" name="円/楕円 1"/>
          <p:cNvSpPr/>
          <p:nvPr userDrawn="1"/>
        </p:nvSpPr>
        <p:spPr>
          <a:xfrm>
            <a:off x="1654374" y="3081264"/>
            <a:ext cx="1435564" cy="143556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3212553" y="3073080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1">
                    <a:lumMod val="7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3212555" y="5588993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4" name="円/楕円 23"/>
          <p:cNvSpPr/>
          <p:nvPr userDrawn="1"/>
        </p:nvSpPr>
        <p:spPr>
          <a:xfrm>
            <a:off x="1654374" y="5161312"/>
            <a:ext cx="1435564" cy="14355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</a:rPr>
              <a:t>2</a:t>
            </a:r>
            <a:endParaRPr lang="en-US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3212553" y="5153128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1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3212555" y="7685409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7" name="円/楕円 26"/>
          <p:cNvSpPr/>
          <p:nvPr userDrawn="1"/>
        </p:nvSpPr>
        <p:spPr>
          <a:xfrm>
            <a:off x="1654374" y="7257728"/>
            <a:ext cx="1435564" cy="14355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3212553" y="7249544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2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10989419" y="3508945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0" name="円/楕円 29"/>
          <p:cNvSpPr/>
          <p:nvPr userDrawn="1"/>
        </p:nvSpPr>
        <p:spPr>
          <a:xfrm>
            <a:off x="9431238" y="3081264"/>
            <a:ext cx="1435564" cy="14355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10989417" y="3073080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2">
                    <a:lumMod val="60000"/>
                    <a:lumOff val="40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10989419" y="5588993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3" name="円/楕円 32"/>
          <p:cNvSpPr/>
          <p:nvPr userDrawn="1"/>
        </p:nvSpPr>
        <p:spPr>
          <a:xfrm>
            <a:off x="9431238" y="5161312"/>
            <a:ext cx="1435564" cy="14355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</a:rPr>
              <a:t>5</a:t>
            </a:r>
            <a:endParaRPr lang="en-US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4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10989417" y="5153128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3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35" name="テキスト プレースホルダー 5"/>
          <p:cNvSpPr>
            <a:spLocks noGrp="1"/>
          </p:cNvSpPr>
          <p:nvPr>
            <p:ph type="body" sz="quarter" idx="31" hasCustomPrompt="1"/>
          </p:nvPr>
        </p:nvSpPr>
        <p:spPr>
          <a:xfrm>
            <a:off x="10989419" y="7685409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</a:p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6" name="円/楕円 35"/>
          <p:cNvSpPr/>
          <p:nvPr userDrawn="1"/>
        </p:nvSpPr>
        <p:spPr>
          <a:xfrm>
            <a:off x="9431238" y="7257728"/>
            <a:ext cx="1435564" cy="14355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</a:rPr>
              <a:t>6</a:t>
            </a:r>
            <a:endParaRPr lang="en-US" sz="4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7" name="テキスト プレースホルダー 5"/>
          <p:cNvSpPr>
            <a:spLocks noGrp="1"/>
          </p:cNvSpPr>
          <p:nvPr>
            <p:ph type="body" sz="quarter" idx="32" hasCustomPrompt="1"/>
          </p:nvPr>
        </p:nvSpPr>
        <p:spPr>
          <a:xfrm>
            <a:off x="10989417" y="7249544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4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</a:p>
        </p:txBody>
      </p:sp>
      <p:sp>
        <p:nvSpPr>
          <p:cNvPr id="38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39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40" name="正方形/長方形 39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68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250"/>
                            </p:stCondLst>
                            <p:childTnLst>
                              <p:par>
                                <p:cTn id="5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750"/>
                            </p:stCondLst>
                            <p:childTnLst>
                              <p:par>
                                <p:cTn id="7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250"/>
                            </p:stCondLst>
                            <p:childTnLst>
                              <p:par>
                                <p:cTn id="7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750"/>
                            </p:stCondLst>
                            <p:childTnLst>
                              <p:par>
                                <p:cTn id="9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250"/>
                            </p:stCondLst>
                            <p:childTnLst>
                              <p:par>
                                <p:cTn id="9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750"/>
                            </p:stCondLst>
                            <p:childTnLst>
                              <p:par>
                                <p:cTn id="11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4250"/>
                            </p:stCondLst>
                            <p:childTnLst>
                              <p:par>
                                <p:cTn id="1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3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6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9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4750"/>
                            </p:stCondLst>
                            <p:childTnLst>
                              <p:par>
                                <p:cTn id="13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250"/>
                            </p:stCondLst>
                            <p:childTnLst>
                              <p:par>
                                <p:cTn id="13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0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6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9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750"/>
                            </p:stCondLst>
                            <p:childTnLst>
                              <p:par>
                                <p:cTn id="1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6250"/>
                            </p:stCondLst>
                            <p:childTnLst>
                              <p:par>
                                <p:cTn id="15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6" dur="500"/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9" dur="500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18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 animBg="1"/>
      <p:bldP spid="22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/>
      <p:bldP spid="34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/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6406902" y="6241394"/>
            <a:ext cx="10147990" cy="2430498"/>
          </a:xfrm>
        </p:spPr>
        <p:txBody>
          <a:bodyPr anchor="b">
            <a:noAutofit/>
          </a:bodyPr>
          <a:lstStyle>
            <a:lvl1pPr algn="l">
              <a:lnSpc>
                <a:spcPts val="6000"/>
              </a:lnSpc>
              <a:defRPr sz="6000" baseline="0"/>
            </a:lvl1pPr>
          </a:lstStyle>
          <a:p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>SECTION</a:t>
            </a:r>
            <a:br>
              <a:rPr lang="en-US" altLang="ja-JP" dirty="0" smtClean="0"/>
            </a:br>
            <a:r>
              <a:rPr lang="en-US" altLang="ja-JP" dirty="0" smtClean="0"/>
              <a:t>TITLE HERE</a:t>
            </a:r>
            <a:endParaRPr 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6430134" y="8527876"/>
            <a:ext cx="10700822" cy="1224136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8" name="正方形/長方形 7"/>
          <p:cNvSpPr/>
          <p:nvPr userDrawn="1"/>
        </p:nvSpPr>
        <p:spPr>
          <a:xfrm rot="18000000">
            <a:off x="-7203466" y="13938122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正方形/長方形 8"/>
          <p:cNvSpPr/>
          <p:nvPr userDrawn="1"/>
        </p:nvSpPr>
        <p:spPr>
          <a:xfrm rot="18000000">
            <a:off x="-8778769" y="13470281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8645378" y="11609845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9911656" y="12282292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7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 rot="18000000">
            <a:off x="1161546" y="8413309"/>
            <a:ext cx="5472608" cy="720080"/>
          </a:xfrm>
        </p:spPr>
        <p:txBody>
          <a:bodyPr anchor="ctr">
            <a:normAutofit/>
          </a:bodyPr>
          <a:lstStyle>
            <a:lvl1pPr algn="r">
              <a:defRPr sz="36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SECTION 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85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11" grpId="0" animBg="1"/>
      <p:bldP spid="17" grpId="0" build="p">
        <p:tmplLst>
          <p:tmpl lvl="1">
            <p:tnLst>
              <p:par>
                <p:cTn presetID="2" presetClass="entr" presetSubtype="1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o Imag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7168804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2476094" y="7807796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8383861"/>
            <a:ext cx="15265697" cy="1161208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342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6413" cy="7879804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3234737" y="2104724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3233714" y="445225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18000000">
            <a:off x="-4437443" y="794291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 rot="18000000">
            <a:off x="-3886610" y="76831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9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2158430" y="8095828"/>
            <a:ext cx="13969552" cy="1800200"/>
          </a:xfrm>
        </p:spPr>
        <p:txBody>
          <a:bodyPr anchor="ctr">
            <a:normAutofit/>
          </a:bodyPr>
          <a:lstStyle>
            <a:lvl1pPr algn="ctr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 rot="18000000">
            <a:off x="14767263" y="9809580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14768286" y="8150081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 rot="18000000">
            <a:off x="13564557" y="8499147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 rot="18000000">
            <a:off x="14115390" y="7781687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89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6413" cy="10287000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3234737" y="2104724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3233714" y="445225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18000000">
            <a:off x="-4437443" y="794291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 rot="18000000">
            <a:off x="-3886610" y="76831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 rot="18000000">
            <a:off x="14767263" y="9809580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14768286" y="8150081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 rot="18000000">
            <a:off x="13564557" y="8499147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 rot="18000000">
            <a:off x="14115390" y="7781687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502246" y="7807796"/>
            <a:ext cx="14905656" cy="1296144"/>
          </a:xfrm>
        </p:spPr>
        <p:txBody>
          <a:bodyPr anchor="b">
            <a:normAutofit/>
          </a:bodyPr>
          <a:lstStyle>
            <a:lvl1pPr algn="l">
              <a:defRPr sz="6600" baseline="0">
                <a:solidFill>
                  <a:schemeClr val="bg1">
                    <a:lumMod val="9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502246" y="8887916"/>
            <a:ext cx="14905656" cy="864096"/>
          </a:xfrm>
        </p:spPr>
        <p:txBody>
          <a:bodyPr anchor="t">
            <a:normAutofit/>
          </a:bodyPr>
          <a:lstStyle>
            <a:lvl1pPr algn="l">
              <a:defRPr sz="4400" baseline="0"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592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6413" cy="10287000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3234737" y="2104724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3233714" y="445225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18000000">
            <a:off x="-4437443" y="794291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 rot="18000000">
            <a:off x="-3886610" y="76831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 rot="18000000">
            <a:off x="14767263" y="9809580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14768286" y="8150081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 rot="18000000">
            <a:off x="13564557" y="8499147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 rot="18000000">
            <a:off x="14115390" y="7781687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654374" y="5359524"/>
            <a:ext cx="14905656" cy="1296144"/>
          </a:xfrm>
        </p:spPr>
        <p:txBody>
          <a:bodyPr anchor="b">
            <a:normAutofit/>
          </a:bodyPr>
          <a:lstStyle>
            <a:lvl1pPr algn="ctr">
              <a:defRPr sz="6600" baseline="0">
                <a:solidFill>
                  <a:schemeClr val="bg1">
                    <a:lumMod val="9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1654374" y="6439644"/>
            <a:ext cx="14905656" cy="864096"/>
          </a:xfrm>
        </p:spPr>
        <p:txBody>
          <a:bodyPr anchor="t">
            <a:normAutofit/>
          </a:bodyPr>
          <a:lstStyle>
            <a:lvl1pPr algn="ctr">
              <a:defRPr sz="4400" baseline="0"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779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3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1375455" cy="10287000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Add Image</a:t>
            </a:r>
            <a:endParaRPr lang="en-US" dirty="0"/>
          </a:p>
        </p:txBody>
      </p:sp>
      <p:sp>
        <p:nvSpPr>
          <p:cNvPr id="13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1519470" y="462980"/>
            <a:ext cx="6552728" cy="2808312"/>
          </a:xfrm>
        </p:spPr>
        <p:txBody>
          <a:bodyPr anchor="b">
            <a:normAutofit/>
          </a:bodyPr>
          <a:lstStyle>
            <a:lvl1pPr algn="l">
              <a:defRPr sz="4400" baseline="0">
                <a:solidFill>
                  <a:schemeClr val="tx1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1519470" y="3271292"/>
            <a:ext cx="6552728" cy="1584176"/>
          </a:xfrm>
        </p:spPr>
        <p:txBody>
          <a:bodyPr anchor="t">
            <a:normAutofit/>
          </a:bodyPr>
          <a:lstStyle>
            <a:lvl1pPr algn="l">
              <a:defRPr sz="2800" baseline="0">
                <a:solidFill>
                  <a:schemeClr val="tx1"/>
                </a:solidFill>
                <a:latin typeface="Aleo-LightItalic" pitchFamily="34" charset="0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278433" y="10529660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7271285" y="8165936"/>
            <a:ext cx="6982211" cy="29183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18000000">
            <a:off x="4635565" y="11523483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 rot="18000000">
            <a:off x="6266517" y="8789800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39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5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 animBg="1">
        <p:tmplLst>
          <p:tmpl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 animBg="1">
        <p:tmplLst>
          <p:tmpl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 animBg="1">
        <p:tmplLst>
          <p:tmpl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 animBg="1">
        <p:tmplLst>
          <p:tmpl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582366" y="2551212"/>
            <a:ext cx="14905656" cy="2808312"/>
          </a:xfrm>
        </p:spPr>
        <p:txBody>
          <a:bodyPr anchor="b">
            <a:normAutofit/>
          </a:bodyPr>
          <a:lstStyle>
            <a:lvl1pPr algn="ctr">
              <a:defRPr sz="4400" baseline="0">
                <a:solidFill>
                  <a:schemeClr val="tx1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582366" y="5503540"/>
            <a:ext cx="14905656" cy="1584176"/>
          </a:xfrm>
        </p:spPr>
        <p:txBody>
          <a:bodyPr anchor="t">
            <a:normAutofit/>
          </a:bodyPr>
          <a:lstStyle>
            <a:lvl1pPr algn="ctr">
              <a:defRPr sz="28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7873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 - Horizonta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 smtClean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smtClean="0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 smtClean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 smtClean="0"/>
              <a:t>The Power of PowerPoint</a:t>
            </a:r>
            <a:endParaRPr lang="en-US" dirty="0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2590478" y="6007596"/>
            <a:ext cx="12599218" cy="1080120"/>
          </a:xfrm>
        </p:spPr>
        <p:txBody>
          <a:bodyPr anchor="ctr">
            <a:normAutofit/>
          </a:bodyPr>
          <a:lstStyle>
            <a:lvl1pPr algn="ctr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 smtClean="0"/>
              <a:t>“Text Here”</a:t>
            </a:r>
            <a:endParaRPr 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2599842" y="7041252"/>
            <a:ext cx="12592036" cy="2782768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971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tile tx="0" ty="0" sx="50000" sy="86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914321" y="267943"/>
            <a:ext cx="16457772" cy="987125"/>
          </a:xfrm>
          <a:prstGeom prst="rect">
            <a:avLst/>
          </a:prstGeom>
        </p:spPr>
        <p:txBody>
          <a:bodyPr vert="horz" lIns="163275" tIns="81638" rIns="163275" bIns="81638" rtlCol="0" anchor="ctr">
            <a:normAutofit/>
          </a:bodyPr>
          <a:lstStyle/>
          <a:p>
            <a:r>
              <a:rPr lang="en-US" altLang="ja-JP" dirty="0" smtClean="0"/>
              <a:t>Master Title</a:t>
            </a:r>
            <a:endParaRPr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615108"/>
            <a:ext cx="16457772" cy="7776864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lang="en-US" altLang="ja-JP" dirty="0" smtClean="0"/>
              <a:t>Master Text Here</a:t>
            </a:r>
            <a:endParaRPr lang="ja-JP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65330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53" r:id="rId3"/>
    <p:sldLayoutId id="2147483661" r:id="rId4"/>
    <p:sldLayoutId id="2147483672" r:id="rId5"/>
    <p:sldLayoutId id="2147483684" r:id="rId6"/>
    <p:sldLayoutId id="2147483674" r:id="rId7"/>
    <p:sldLayoutId id="2147483679" r:id="rId8"/>
    <p:sldLayoutId id="2147483676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1632753" rtl="0" eaLnBrk="1" latinLnBrk="0" hangingPunct="1">
        <a:spcBef>
          <a:spcPct val="0"/>
        </a:spcBef>
        <a:buNone/>
        <a:defRPr sz="4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Tx/>
        <a:buNone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28000" indent="-360000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88000" indent="-360000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3">
            <a:lum/>
          </a:blip>
          <a:srcRect/>
          <a:tile tx="0" ty="0" sx="50000" sy="86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914321" y="267943"/>
            <a:ext cx="16457772" cy="987125"/>
          </a:xfrm>
          <a:prstGeom prst="rect">
            <a:avLst/>
          </a:prstGeom>
        </p:spPr>
        <p:txBody>
          <a:bodyPr vert="horz" lIns="163275" tIns="81638" rIns="163275" bIns="81638" rtlCol="0" anchor="ctr">
            <a:normAutofit/>
          </a:bodyPr>
          <a:lstStyle/>
          <a:p>
            <a:r>
              <a:rPr lang="en-US" dirty="0" smtClean="0"/>
              <a:t>Master Title</a:t>
            </a:r>
            <a:endParaRPr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615108"/>
            <a:ext cx="16457772" cy="7776864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lang="en-US" altLang="ja-JP" dirty="0" smtClean="0"/>
              <a:t>Master Text</a:t>
            </a:r>
            <a:endParaRPr lang="ja-JP" altLang="en-US" dirty="0" smtClean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6247858" y="9534527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3105263" y="9534527"/>
            <a:ext cx="4266830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FAD88-CD89-445B-80D2-D1F46C853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2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7" r:id="rId2"/>
    <p:sldLayoutId id="2147483654" r:id="rId3"/>
    <p:sldLayoutId id="2147483655" r:id="rId4"/>
    <p:sldLayoutId id="2147483668" r:id="rId5"/>
    <p:sldLayoutId id="2147483656" r:id="rId6"/>
    <p:sldLayoutId id="2147483658" r:id="rId7"/>
    <p:sldLayoutId id="2147483659" r:id="rId8"/>
    <p:sldLayoutId id="2147483673" r:id="rId9"/>
    <p:sldLayoutId id="2147483677" r:id="rId10"/>
    <p:sldLayoutId id="2147483675" r:id="rId11"/>
    <p:sldLayoutId id="2147483680" r:id="rId12"/>
    <p:sldLayoutId id="2147483678" r:id="rId13"/>
    <p:sldLayoutId id="2147483669" r:id="rId14"/>
    <p:sldLayoutId id="2147483660" r:id="rId15"/>
    <p:sldLayoutId id="2147483663" r:id="rId16"/>
    <p:sldLayoutId id="2147483666" r:id="rId17"/>
    <p:sldLayoutId id="2147483670" r:id="rId18"/>
    <p:sldLayoutId id="2147483682" r:id="rId19"/>
    <p:sldLayoutId id="2147483665" r:id="rId20"/>
    <p:sldLayoutId id="2147483683" r:id="rId21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1632753" rtl="0" eaLnBrk="1" latinLnBrk="0" hangingPunct="1">
        <a:spcBef>
          <a:spcPct val="0"/>
        </a:spcBef>
        <a:buNone/>
        <a:defRPr sz="4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Tx/>
        <a:buNone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28000" indent="-360000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88000" indent="-360000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23.png"/><Relationship Id="rId18" Type="http://schemas.openxmlformats.org/officeDocument/2006/relationships/image" Target="../media/image28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2.png"/><Relationship Id="rId17" Type="http://schemas.openxmlformats.org/officeDocument/2006/relationships/image" Target="../media/image27.png"/><Relationship Id="rId2" Type="http://schemas.openxmlformats.org/officeDocument/2006/relationships/image" Target="../media/image13.PNG"/><Relationship Id="rId16" Type="http://schemas.openxmlformats.org/officeDocument/2006/relationships/image" Target="../media/image26.png"/><Relationship Id="rId20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openxmlformats.org/officeDocument/2006/relationships/image" Target="../media/image16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19" Type="http://schemas.openxmlformats.org/officeDocument/2006/relationships/image" Target="../media/image29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Hello all !!! </a:t>
            </a:r>
            <a:r>
              <a:rPr lang="en-US" smtClean="0">
                <a:sym typeface="Wingdings" pitchFamily="2" charset="2"/>
              </a:rPr>
              <a:t>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This is my presentasion !!!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12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26" b="9526"/>
          <a:stretch>
            <a:fillRect/>
          </a:stretch>
        </p:blipFill>
        <p:spPr>
          <a:xfrm>
            <a:off x="0" y="13196"/>
            <a:ext cx="18286413" cy="8599488"/>
          </a:xfrm>
        </p:spPr>
      </p:pic>
      <p:sp>
        <p:nvSpPr>
          <p:cNvPr id="16" name="テキスト プレースホルダー 15"/>
          <p:cNvSpPr>
            <a:spLocks noGrp="1"/>
          </p:cNvSpPr>
          <p:nvPr>
            <p:ph type="body" sz="quarter" idx="15"/>
          </p:nvPr>
        </p:nvSpPr>
        <p:spPr>
          <a:xfrm rot="18000000">
            <a:off x="-4098831" y="880588"/>
            <a:ext cx="9008864" cy="395875"/>
          </a:xfrm>
        </p:spPr>
        <p:txBody>
          <a:bodyPr>
            <a:normAutofit fontScale="55000" lnSpcReduction="20000"/>
          </a:bodyPr>
          <a:lstStyle/>
          <a:p>
            <a:endParaRPr lang="en-US"/>
          </a:p>
        </p:txBody>
      </p:sp>
      <p:sp>
        <p:nvSpPr>
          <p:cNvPr id="17" name="テキスト プレースホルダー 16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25000" lnSpcReduction="20000"/>
          </a:bodyPr>
          <a:lstStyle/>
          <a:p>
            <a:endParaRPr lang="en-US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18"/>
          </p:nvPr>
        </p:nvSpPr>
        <p:spPr>
          <a:xfrm rot="18000000">
            <a:off x="-5661579" y="146219"/>
            <a:ext cx="10144009" cy="1267033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テキスト プレースホルダー 18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/>
          </p:nvPr>
        </p:nvSpPr>
        <p:spPr>
          <a:xfrm>
            <a:off x="2158430" y="8743900"/>
            <a:ext cx="13969552" cy="1152128"/>
          </a:xfrm>
        </p:spPr>
        <p:txBody>
          <a:bodyPr/>
          <a:lstStyle/>
          <a:p>
            <a:endParaRPr lang="en-US" b="1" dirty="0"/>
          </a:p>
        </p:txBody>
      </p:sp>
      <p:sp>
        <p:nvSpPr>
          <p:cNvPr id="20" name="テキスト プレースホルダー 19"/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fontScale="55000" lnSpcReduction="20000"/>
          </a:bodyPr>
          <a:lstStyle/>
          <a:p>
            <a:endParaRPr lang="en-US"/>
          </a:p>
        </p:txBody>
      </p:sp>
      <p:sp>
        <p:nvSpPr>
          <p:cNvPr id="21" name="テキスト プレースホルダー 20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25000" lnSpcReduction="20000"/>
          </a:bodyPr>
          <a:lstStyle/>
          <a:p>
            <a:endParaRPr lang="en-US"/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23"/>
          </p:nvPr>
        </p:nvSpPr>
        <p:spPr>
          <a:xfrm rot="18000000">
            <a:off x="15627558" y="8357750"/>
            <a:ext cx="6764774" cy="588126"/>
          </a:xfrm>
        </p:spPr>
        <p:txBody>
          <a:bodyPr>
            <a:normAutofit fontScale="92500" lnSpcReduction="10000"/>
          </a:bodyPr>
          <a:lstStyle/>
          <a:p>
            <a:endParaRPr lang="en-US"/>
          </a:p>
        </p:txBody>
      </p:sp>
      <p:pic>
        <p:nvPicPr>
          <p:cNvPr id="1026" name="Picture 2" descr="C:\Users\QH\Downloads\Compressed\tower-defense-top-down\PNG\Retina\towerDefense_tile27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521" y="-25216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QH\Pictures\coi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74" y="69528"/>
            <a:ext cx="609476" cy="60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QH\Pictures\heart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7222" y="69528"/>
            <a:ext cx="609476" cy="60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QH\Downloads\Compressed\tower-defense-top-down\PNG\Retina\towerDefense_tile278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198" y="-25216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QH\Downloads\Compressed\tower-defense-top-down\PNG\Retina\towerDefense_tile27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1318" y="-25216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QH\Downloads\Compressed\tower-defense-top-down\PNG\Retina\towerDefense_tile248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3858" y="370334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QH\Downloads\Compressed\tower-defense-top-down\PNG\Retina\towerDefense_tile248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92" y="370334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QH\Downloads\Compressed\tower-defense-top-down\PNG\Retina\towerDefense_tile248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309646">
            <a:off x="1419486" y="2892388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2590478" y="3069940"/>
            <a:ext cx="1152128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F:\Project\WorldWarIsLand\Resources\Soldier 1\soldier1_machin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132374" y="2692850"/>
            <a:ext cx="1266416" cy="1047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F:\Project\WorldWarIsLand\Resources\rangeAttack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790" y="3120577"/>
            <a:ext cx="2325576" cy="232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F:\Project\WorldWarIsLand\Resources\gunbody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520" y="2692850"/>
            <a:ext cx="855453" cy="85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2" descr="F:\Project\WorldWarIsLand\Resources\gunbody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9463" y="4384231"/>
            <a:ext cx="855453" cy="85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2" descr="F:\Project\WorldWarIsLand\Resources\gunbody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2258" y="4384231"/>
            <a:ext cx="855453" cy="85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C:\Users\QH\Downloads\Compressed\tower-defense-top-down\PNG\Retina\towerDefense_tile112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190" y="3850958"/>
            <a:ext cx="864813" cy="86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C:\Users\QH\Downloads\Compressed\tower-defense-top-down\PNG\Retina\towerDefense_tile203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546" y="4446586"/>
            <a:ext cx="730741" cy="730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C:\Users\QH\Downloads\Compressed\tower-defense-top-down\PNG\Retina\towerDefense_tile204.png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4296" y="4409496"/>
            <a:ext cx="705786" cy="705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:\Users\QH\Downloads\Compressed\tower-defense-top-down\PNG\Retina\towerDefense_tile249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771" y="2692850"/>
            <a:ext cx="614950" cy="61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C:\Users\QH\Downloads\Compressed\tower-defense-top-down\PNG\Retina\towerDefense_tile281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770" y="-23533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C:\Users\QH\Downloads\Compressed\tower-defense-top-down\PNG\Retina\towerDefense_tile181.png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4615" y="370334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C:\Users\QH\Downloads\Compressed\tower-defense-top-down\PNG\Retina\towerDefense_tile203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831" y="367376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F:\Project\WorldWarIsLand\Resources\Soldier 1\soldier1_hold.png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938561">
            <a:off x="6277720" y="4872798"/>
            <a:ext cx="831679" cy="941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7" name="Picture 23" descr="C:\Users\QH\Pictures\process.png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1746" y="3435707"/>
            <a:ext cx="1651000" cy="165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C:\Users\QH\Downloads\Compressed\tower-defense-top-down\PNG\Retina\towerDefense_tile248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1378" y="4770816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ight Arrow 4"/>
          <p:cNvSpPr/>
          <p:nvPr/>
        </p:nvSpPr>
        <p:spPr>
          <a:xfrm>
            <a:off x="17424126" y="5012289"/>
            <a:ext cx="862287" cy="6784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9" name="Picture 25" descr="C:\Users\QH\Downloads\Compressed\tower-defense-top-down\PNG\Retina\towerDefense_tile277.pn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261" y="-25216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C:\Users\QH\Downloads\Compressed\tower-defense-top-down\PNG\Retina\towerDefense_tile285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1318" y="-23533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14269" y="8887916"/>
            <a:ext cx="42376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/>
              <a:t>GAME PLAY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295190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2648">
        <p14:warp dir="in"/>
      </p:transition>
    </mc:Choice>
    <mc:Fallback xmlns="">
      <p:transition spd="slow" advTm="26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1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UNIT</a:t>
            </a:r>
            <a:endParaRPr lang="en-US" dirty="0">
              <a:solidFill>
                <a:schemeClr val="accent1"/>
              </a:solidFill>
              <a:latin typeface="Adobe Garamond Pro Bold" pitchFamily="18" charset="0"/>
            </a:endParaRPr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Soldier Lv1</a:t>
            </a:r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>
                <a:latin typeface="Adobe Garamond Pro Bold" pitchFamily="18" charset="0"/>
              </a:rPr>
              <a:t>Soldier </a:t>
            </a:r>
            <a:r>
              <a:rPr lang="en-US" smtClean="0">
                <a:latin typeface="Adobe Garamond Pro Bold" pitchFamily="18" charset="0"/>
              </a:rPr>
              <a:t>Lv2</a:t>
            </a:r>
            <a:endParaRPr lang="en-US">
              <a:latin typeface="Adobe Garamond Pro Bold" pitchFamily="18" charset="0"/>
            </a:endParaRPr>
          </a:p>
        </p:txBody>
      </p:sp>
      <p:sp>
        <p:nvSpPr>
          <p:cNvPr id="19" name="テキスト プレースホルダー 1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Plane</a:t>
            </a:r>
            <a:endParaRPr lang="en-US" dirty="0">
              <a:latin typeface="Adobe Garamond Pro Bold" pitchFamily="18" charset="0"/>
            </a:endParaRP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2" name="Picture Placeholder 11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" r="24"/>
          <a:stretch>
            <a:fillRect/>
          </a:stretch>
        </p:blipFill>
        <p:spPr/>
      </p:pic>
      <p:pic>
        <p:nvPicPr>
          <p:cNvPr id="16" name="Picture Placeholder 15"/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" b="24"/>
          <a:stretch>
            <a:fillRect/>
          </a:stretch>
        </p:blipFill>
        <p:spPr/>
      </p:pic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テキスト プレースホルダー 1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Tank</a:t>
            </a:r>
            <a:endParaRPr lang="en-US" dirty="0">
              <a:latin typeface="Adobe Garamond Pro Bold" pitchFamily="18" charset="0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" r="10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3407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6203">
        <p14:warp dir="in"/>
      </p:transition>
    </mc:Choice>
    <mc:Fallback xmlns="">
      <p:transition spd="slow" advTm="620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UPGRADE SYSTEM</a:t>
            </a:r>
            <a:endParaRPr lang="en-US" dirty="0">
              <a:solidFill>
                <a:schemeClr val="accent1"/>
              </a:solidFill>
              <a:latin typeface="Adobe Garamond Pro Bold" pitchFamily="18" charset="0"/>
            </a:endParaRPr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606672"/>
      </p:ext>
    </p:extLst>
  </p:cSld>
  <p:clrMapOvr>
    <a:masterClrMapping/>
  </p:clrMapOvr>
  <p:transition spd="slow" advTm="1808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表プレースホルダー 2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1121187"/>
              </p:ext>
            </p:extLst>
          </p:nvPr>
        </p:nvGraphicFramePr>
        <p:xfrm>
          <a:off x="9719270" y="6151612"/>
          <a:ext cx="8280920" cy="445880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280920"/>
              </a:tblGrid>
              <a:tr h="496405">
                <a:tc>
                  <a:txBody>
                    <a:bodyPr/>
                    <a:lstStyle/>
                    <a:p>
                      <a:pPr algn="ctr"/>
                      <a:r>
                        <a:rPr lang="en-US" sz="4400" b="0" smtClean="0">
                          <a:latin typeface="Adobe Garamond Pro Bold" pitchFamily="18" charset="0"/>
                        </a:rPr>
                        <a:t>Uses</a:t>
                      </a:r>
                      <a:endParaRPr lang="en-US" sz="4400" b="0" dirty="0">
                        <a:latin typeface="Adobe Garamond Pro Bold" pitchFamily="18" charset="0"/>
                      </a:endParaRPr>
                    </a:p>
                  </a:txBody>
                  <a:tcPr/>
                </a:tc>
              </a:tr>
              <a:tr h="496405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Upgrade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tower before game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anchor="ctr"/>
                </a:tc>
              </a:tr>
              <a:tr h="496405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Upgrade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</a:t>
                      </a:r>
                      <a:r>
                        <a:rPr lang="en-US" sz="3600" smtClean="0">
                          <a:latin typeface="Adobe Garamond Pro Bold" pitchFamily="18" charset="0"/>
                        </a:rPr>
                        <a:t>MC skill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and equipment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anchor="ctr"/>
                </a:tc>
              </a:tr>
              <a:tr h="496405">
                <a:tc>
                  <a:txBody>
                    <a:bodyPr/>
                    <a:lstStyle/>
                    <a:p>
                      <a:pPr marL="0" marR="0" indent="0" algn="ctr" defTabSz="16327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smtClean="0">
                          <a:latin typeface="Adobe Garamond Pro Bold" pitchFamily="18" charset="0"/>
                        </a:rPr>
                        <a:t>Reborn MC</a:t>
                      </a:r>
                      <a:endParaRPr lang="en-US" sz="3600" baseline="0" smtClean="0">
                        <a:latin typeface="Adobe Garamond Pro Bold" pitchFamily="18" charset="0"/>
                      </a:endParaRPr>
                    </a:p>
                  </a:txBody>
                  <a:tcPr anchor="ctr"/>
                </a:tc>
              </a:tr>
              <a:tr h="496405">
                <a:tc>
                  <a:txBody>
                    <a:bodyPr/>
                    <a:lstStyle/>
                    <a:p>
                      <a:pPr algn="ctr"/>
                      <a:r>
                        <a:rPr lang="en-US" sz="3600" baseline="0" smtClean="0">
                          <a:latin typeface="Adobe Garamond Pro Bold" pitchFamily="18" charset="0"/>
                        </a:rPr>
                        <a:t>Uses MC skill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anchor="ctr"/>
                </a:tc>
              </a:tr>
              <a:tr h="496405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Skip time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build tower or countdown skill 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anchor="ctr"/>
                </a:tc>
              </a:tr>
              <a:tr h="496405">
                <a:tc>
                  <a:txBody>
                    <a:bodyPr/>
                    <a:lstStyle/>
                    <a:p>
                      <a:pPr algn="ctr"/>
                      <a:endParaRPr lang="en-US" sz="2400" baseline="0" smtClean="0">
                        <a:latin typeface="Adobe Garamond Pro Bold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8" name="タイトル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Money</a:t>
            </a:r>
            <a:endParaRPr lang="en-US" dirty="0">
              <a:solidFill>
                <a:schemeClr val="accent1"/>
              </a:solidFill>
              <a:latin typeface="Adobe Garamond Pro Bold" pitchFamily="18" charset="0"/>
            </a:endParaRPr>
          </a:p>
        </p:txBody>
      </p:sp>
      <p:sp>
        <p:nvSpPr>
          <p:cNvPr id="19" name="サブタイトル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Coin and BP uses in game.</a:t>
            </a:r>
            <a:endParaRPr lang="en-US" dirty="0">
              <a:latin typeface="Adobe Garamond Pro Bold" pitchFamily="18" charset="0"/>
            </a:endParaRPr>
          </a:p>
        </p:txBody>
      </p:sp>
      <p:sp>
        <p:nvSpPr>
          <p:cNvPr id="20" name="テキスト プレースホルダー 19"/>
          <p:cNvSpPr>
            <a:spLocks noGrp="1"/>
          </p:cNvSpPr>
          <p:nvPr>
            <p:ph type="body" sz="quarter" idx="15"/>
          </p:nvPr>
        </p:nvSpPr>
        <p:spPr>
          <a:xfrm>
            <a:off x="3057927" y="2119164"/>
            <a:ext cx="3884453" cy="721683"/>
          </a:xfrm>
        </p:spPr>
        <p:txBody>
          <a:bodyPr/>
          <a:lstStyle/>
          <a:p>
            <a:pPr algn="ctr"/>
            <a:r>
              <a:rPr lang="en-US" smtClean="0">
                <a:latin typeface="Adobe Garamond Pro Bold" pitchFamily="18" charset="0"/>
              </a:rPr>
              <a:t>Coin</a:t>
            </a:r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17"/>
          </p:nvPr>
        </p:nvSpPr>
        <p:spPr>
          <a:xfrm>
            <a:off x="11408866" y="2119164"/>
            <a:ext cx="4172485" cy="721683"/>
          </a:xfrm>
        </p:spPr>
        <p:txBody>
          <a:bodyPr/>
          <a:lstStyle/>
          <a:p>
            <a:pPr algn="ctr"/>
            <a:r>
              <a:rPr lang="en-US" smtClean="0">
                <a:latin typeface="Adobe Garamond Pro Bold" pitchFamily="18" charset="0"/>
              </a:rPr>
              <a:t>BP (Bonus Point)</a:t>
            </a:r>
            <a:endParaRPr lang="en-US" dirty="0">
              <a:latin typeface="Adobe Garamond Pro Bold" pitchFamily="18" charset="0"/>
            </a:endParaRPr>
          </a:p>
        </p:txBody>
      </p:sp>
      <p:pic>
        <p:nvPicPr>
          <p:cNvPr id="3074" name="Picture 2" descr="C:\Users\QH\Pictures\co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686" y="2884711"/>
            <a:ext cx="1080120" cy="10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QH\Pictures\St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9596" y="3007792"/>
            <a:ext cx="825500" cy="82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8" name="表プレースホルダー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0705202"/>
              </p:ext>
            </p:extLst>
          </p:nvPr>
        </p:nvGraphicFramePr>
        <p:xfrm>
          <a:off x="1510358" y="4279404"/>
          <a:ext cx="6984775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4775"/>
              </a:tblGrid>
              <a:tr h="480516">
                <a:tc>
                  <a:txBody>
                    <a:bodyPr/>
                    <a:lstStyle/>
                    <a:p>
                      <a:pPr algn="ctr"/>
                      <a:r>
                        <a:rPr lang="en-US" sz="4400" b="0" smtClean="0">
                          <a:latin typeface="Adobe Garamond Pro Bold" pitchFamily="18" charset="0"/>
                        </a:rPr>
                        <a:t>Received</a:t>
                      </a:r>
                      <a:endParaRPr lang="en-US" sz="4400" b="0" dirty="0">
                        <a:latin typeface="Adobe Garamond Pro Bold" pitchFamily="18" charset="0"/>
                      </a:endParaRPr>
                    </a:p>
                  </a:txBody>
                  <a:tcPr marL="96167" marR="96167"/>
                </a:tc>
              </a:tr>
              <a:tr h="480516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Kill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enemies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marL="96167" marR="96167" anchor="ctr"/>
                </a:tc>
              </a:tr>
              <a:tr h="480516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Skip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time to next wave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marL="96167" marR="96167" anchor="ctr"/>
                </a:tc>
              </a:tr>
              <a:tr h="480516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Buy by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BP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marL="96167" marR="96167" anchor="ctr"/>
                </a:tc>
              </a:tr>
            </a:tbl>
          </a:graphicData>
        </a:graphic>
      </p:graphicFrame>
      <p:graphicFrame>
        <p:nvGraphicFramePr>
          <p:cNvPr id="49" name="表プレースホルダー 2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17766"/>
              </p:ext>
            </p:extLst>
          </p:nvPr>
        </p:nvGraphicFramePr>
        <p:xfrm>
          <a:off x="1546362" y="7159724"/>
          <a:ext cx="6912768" cy="2042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12768"/>
              </a:tblGrid>
              <a:tr h="636991">
                <a:tc>
                  <a:txBody>
                    <a:bodyPr/>
                    <a:lstStyle/>
                    <a:p>
                      <a:pPr algn="ctr"/>
                      <a:r>
                        <a:rPr lang="en-US" sz="4400" b="0" smtClean="0">
                          <a:latin typeface="Adobe Garamond Pro Bold" pitchFamily="18" charset="0"/>
                        </a:rPr>
                        <a:t>Uses</a:t>
                      </a:r>
                      <a:endParaRPr lang="en-US" sz="4400" b="0" dirty="0">
                        <a:latin typeface="Adobe Garamond Pro Bold" pitchFamily="18" charset="0"/>
                      </a:endParaRPr>
                    </a:p>
                  </a:txBody>
                  <a:tcPr/>
                </a:tc>
              </a:tr>
              <a:tr h="636991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Build new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tower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anchor="ctr"/>
                </a:tc>
              </a:tr>
              <a:tr h="636991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Upgrade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tower in game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0" name="表プレースホルダー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6146791"/>
              </p:ext>
            </p:extLst>
          </p:nvPr>
        </p:nvGraphicFramePr>
        <p:xfrm>
          <a:off x="9647262" y="3943127"/>
          <a:ext cx="8280920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80920"/>
              </a:tblGrid>
              <a:tr h="437083">
                <a:tc>
                  <a:txBody>
                    <a:bodyPr/>
                    <a:lstStyle/>
                    <a:p>
                      <a:pPr algn="ctr"/>
                      <a:r>
                        <a:rPr lang="en-US" sz="4400" b="0" smtClean="0">
                          <a:latin typeface="Adobe Garamond Pro Bold" pitchFamily="18" charset="0"/>
                        </a:rPr>
                        <a:t>Received</a:t>
                      </a:r>
                      <a:endParaRPr lang="en-US" sz="4400" b="0" dirty="0">
                        <a:latin typeface="Adobe Garamond Pro Bold" pitchFamily="18" charset="0"/>
                      </a:endParaRPr>
                    </a:p>
                  </a:txBody>
                  <a:tcPr marL="96167" marR="96167"/>
                </a:tc>
              </a:tr>
              <a:tr h="437083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Complete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mission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marL="96167" marR="96167" anchor="ctr"/>
                </a:tc>
              </a:tr>
              <a:tr h="437083">
                <a:tc>
                  <a:txBody>
                    <a:bodyPr/>
                    <a:lstStyle/>
                    <a:p>
                      <a:pPr algn="ctr"/>
                      <a:r>
                        <a:rPr lang="en-US" sz="3600" smtClean="0">
                          <a:latin typeface="Adobe Garamond Pro Bold" pitchFamily="18" charset="0"/>
                        </a:rPr>
                        <a:t>Buy</a:t>
                      </a:r>
                      <a:r>
                        <a:rPr lang="en-US" sz="3600" baseline="0" smtClean="0">
                          <a:latin typeface="Adobe Garamond Pro Bold" pitchFamily="18" charset="0"/>
                        </a:rPr>
                        <a:t> in BP shop</a:t>
                      </a:r>
                      <a:endParaRPr lang="en-US" sz="3600" dirty="0">
                        <a:latin typeface="Adobe Garamond Pro Bold" pitchFamily="18" charset="0"/>
                      </a:endParaRPr>
                    </a:p>
                  </a:txBody>
                  <a:tcPr marL="96167" marR="96167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359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7793">
        <p14:switch dir="r"/>
      </p:transition>
    </mc:Choice>
    <mc:Fallback xmlns="">
      <p:transition spd="slow" advTm="77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Upgrade Scene</a:t>
            </a:r>
            <a:endParaRPr lang="en-US" dirty="0">
              <a:solidFill>
                <a:schemeClr val="accent1"/>
              </a:solidFill>
              <a:latin typeface="Adobe Garamond Pro Bold" pitchFamily="18" charset="0"/>
            </a:endParaRPr>
          </a:p>
        </p:txBody>
      </p:sp>
      <p:sp>
        <p:nvSpPr>
          <p:cNvPr id="19" name="サブタイトル 1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Tower, MC Skill, MC </a:t>
            </a:r>
            <a:r>
              <a:rPr lang="en-US">
                <a:latin typeface="Adobe Garamond Pro Bold" pitchFamily="18" charset="0"/>
              </a:rPr>
              <a:t>Equipment</a:t>
            </a:r>
            <a:endParaRPr lang="en-US" dirty="0">
              <a:latin typeface="Adobe Garamond Pro Bold" pitchFamily="18" charset="0"/>
            </a:endParaRPr>
          </a:p>
        </p:txBody>
      </p:sp>
      <p:pic>
        <p:nvPicPr>
          <p:cNvPr id="1026" name="Picture 2" descr="C:\Users\QH\Downloads\upgrades-sho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710" y="2551212"/>
            <a:ext cx="10873208" cy="7250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42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7793">
        <p14:switch dir="r"/>
      </p:transition>
    </mc:Choice>
    <mc:Fallback xmlns="">
      <p:transition spd="slow" advTm="779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テキスト プレースホルダー 31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55000" lnSpcReduction="20000"/>
          </a:bodyPr>
          <a:lstStyle/>
          <a:p>
            <a:endParaRPr lang="en-US"/>
          </a:p>
        </p:txBody>
      </p:sp>
      <p:sp>
        <p:nvSpPr>
          <p:cNvPr id="33" name="テキスト プレースホルダー 32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25000" lnSpcReduction="20000"/>
          </a:bodyPr>
          <a:lstStyle/>
          <a:p>
            <a:endParaRPr lang="en-US"/>
          </a:p>
        </p:txBody>
      </p:sp>
      <p:sp>
        <p:nvSpPr>
          <p:cNvPr id="34" name="テキスト プレースホルダー 3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5" name="テキスト プレースホルダー 34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36" name="テキスト プレースホルダー 35"/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fontScale="55000" lnSpcReduction="20000"/>
          </a:bodyPr>
          <a:lstStyle/>
          <a:p>
            <a:endParaRPr lang="en-US"/>
          </a:p>
        </p:txBody>
      </p:sp>
      <p:sp>
        <p:nvSpPr>
          <p:cNvPr id="37" name="テキスト プレースホルダー 36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25000" lnSpcReduction="20000"/>
          </a:bodyPr>
          <a:lstStyle/>
          <a:p>
            <a:endParaRPr lang="en-US"/>
          </a:p>
        </p:txBody>
      </p:sp>
      <p:sp>
        <p:nvSpPr>
          <p:cNvPr id="38" name="テキスト プレースホルダー 37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9" name="テキスト プレースホルダー 38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pic>
        <p:nvPicPr>
          <p:cNvPr id="7170" name="Picture 2" descr="C:\Users\QH\Downloads\game-tit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6542" y="2839242"/>
            <a:ext cx="11593288" cy="4579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76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938">
        <p14:flythrough/>
      </p:transition>
    </mc:Choice>
    <mc:Fallback xmlns="">
      <p:transition spd="slow" advTm="293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タイトル 1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That’s all. Thank you!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14" name="サブタイトル 1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13"/>
          </p:nvPr>
        </p:nvSpPr>
        <p:spPr>
          <a:xfrm>
            <a:off x="5254774" y="6799684"/>
            <a:ext cx="9289032" cy="3096344"/>
          </a:xfrm>
        </p:spPr>
        <p:txBody>
          <a:bodyPr/>
          <a:lstStyle/>
          <a:p>
            <a:r>
              <a:rPr lang="en-US" smtClean="0"/>
              <a:t>Team 1 :</a:t>
            </a:r>
          </a:p>
          <a:p>
            <a:r>
              <a:rPr lang="en-US" smtClean="0"/>
              <a:t>Trương Quốc Huynh</a:t>
            </a:r>
          </a:p>
          <a:p>
            <a:r>
              <a:rPr lang="en-US" smtClean="0"/>
              <a:t>Lê Thanh Hào</a:t>
            </a:r>
          </a:p>
          <a:p>
            <a:r>
              <a:rPr lang="en-US" smtClean="0"/>
              <a:t>Đào Hữu Minh</a:t>
            </a:r>
          </a:p>
          <a:p>
            <a:r>
              <a:rPr lang="en-US" smtClean="0"/>
              <a:t>Phạm Thị Ngọc Huyền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46722"/>
      </p:ext>
    </p:extLst>
  </p:cSld>
  <p:clrMapOvr>
    <a:masterClrMapping/>
  </p:clrMapOvr>
  <p:transition spd="slow" advTm="11385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10758" y="3271292"/>
            <a:ext cx="12313368" cy="1329758"/>
          </a:xfrm>
        </p:spPr>
        <p:txBody>
          <a:bodyPr/>
          <a:lstStyle/>
          <a:p>
            <a:r>
              <a:rPr lang="en-US" sz="8800" b="1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Summer Internship 2018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z="6000" b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TEAM 1</a:t>
            </a:r>
            <a:endParaRPr lang="en-US" sz="6000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026" name="Picture 2" descr="C:\Users\QH\Downloads\game-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3166" y="6511652"/>
            <a:ext cx="2911252" cy="2911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122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mtClean="0">
                <a:latin typeface="UTM Facebook K&amp;T" pitchFamily="18" charset="0"/>
              </a:rPr>
              <a:t>PROJECT GAME</a:t>
            </a:r>
            <a:endParaRPr lang="en-US" dirty="0">
              <a:latin typeface="UTM Facebook K&amp;T" pitchFamily="18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1" smtClean="0"/>
              <a:t>WORLD WAR 3 : VIETNAM ISLAND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92532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602">
        <p:fade/>
      </p:transition>
    </mc:Choice>
    <mc:Fallback xmlns="">
      <p:transition spd="med" advTm="560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accent1"/>
                </a:solidFill>
              </a:rPr>
              <a:t>Let’s start !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C:\Users\QH\Downloads\1704988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710" y="1327076"/>
            <a:ext cx="9525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QH\Downloads\TruongsaMa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160" y="3919364"/>
            <a:ext cx="461010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869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2508">
        <p14:switch dir="r"/>
      </p:transition>
    </mc:Choice>
    <mc:Fallback xmlns="">
      <p:transition spd="slow" advTm="25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C:\Users\QH\Downloads\game-tit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345" y="2911252"/>
            <a:ext cx="7974012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215471"/>
      </p:ext>
    </p:extLst>
  </p:cSld>
  <p:clrMapOvr>
    <a:masterClrMapping/>
  </p:clrMapOvr>
  <p:transition spd="slow" advTm="2088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accent1"/>
                </a:solidFill>
              </a:rPr>
              <a:t>Trailer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TrailerGame1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53" y="-1"/>
            <a:ext cx="18267760" cy="1027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646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7793">
        <p14:switch dir="r"/>
      </p:transition>
    </mc:Choice>
    <mc:Fallback xmlns="">
      <p:transition spd="slow" advTm="77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smtClean="0">
                <a:latin typeface="Adobe Garamond Pro Bold" pitchFamily="18" charset="0"/>
              </a:rPr>
              <a:t>MAIN </a:t>
            </a:r>
            <a:r>
              <a:rPr lang="en-US" sz="5400" smtClean="0">
                <a:latin typeface="Adobe Garamond Pro Bold" pitchFamily="18" charset="0"/>
              </a:rPr>
              <a:t>MENU SCENE</a:t>
            </a:r>
            <a:endParaRPr lang="en-US" sz="5400" dirty="0">
              <a:solidFill>
                <a:schemeClr val="accent1"/>
              </a:solidFill>
              <a:latin typeface="Adobe Garamond Pro Bold" pitchFamily="18" charset="0"/>
            </a:endParaRPr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C:\Users\QH\Downloads\game-main-men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574" y="2215177"/>
            <a:ext cx="12075590" cy="8050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6770717"/>
      </p:ext>
    </p:extLst>
  </p:cSld>
  <p:clrMapOvr>
    <a:masterClrMapping/>
  </p:clrMapOvr>
  <p:transition spd="slow" advTm="267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accent1"/>
                </a:solidFill>
              </a:rPr>
              <a:t>Type of game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サブタイトル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RPG + Tower Defense</a:t>
            </a:r>
            <a:endParaRPr lang="en-US" dirty="0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mtClean="0"/>
              <a:t>Vì sao lại có sự kết hợp này ???</a:t>
            </a:r>
            <a:endParaRPr lang="en-US" dirty="0"/>
          </a:p>
        </p:txBody>
      </p:sp>
      <p:pic>
        <p:nvPicPr>
          <p:cNvPr id="3074" name="Picture 2" descr="F:\Project\WorldWarIsLand\Resources\Soldier 1\soldier1_reloa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7142" y="4081358"/>
            <a:ext cx="1728192" cy="1769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F:\Project\WorldWarIsLand\Resources\Soldier 1\soldier1_machi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9430" y="4081358"/>
            <a:ext cx="2084734" cy="1723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:\Project\WorldWarIsLand\Resources\Soldier 1\soldier1_stan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9750" y="4081358"/>
            <a:ext cx="1481307" cy="1769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342" y="3323070"/>
            <a:ext cx="6475737" cy="5055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テキスト プレースホルダー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mtClean="0"/>
              <a:t>Demo Map</a:t>
            </a:r>
          </a:p>
        </p:txBody>
      </p:sp>
    </p:spTree>
    <p:extLst>
      <p:ext uri="{BB962C8B-B14F-4D97-AF65-F5344CB8AC3E}">
        <p14:creationId xmlns:p14="http://schemas.microsoft.com/office/powerpoint/2010/main" val="2789567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5843">
        <p14:warp dir="in"/>
      </p:transition>
    </mc:Choice>
    <mc:Fallback xmlns="">
      <p:transition spd="slow" advTm="58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>
                <a:latin typeface="Adobe Garamond Pro Bold" pitchFamily="18" charset="0"/>
              </a:rPr>
              <a:t>GAMEPLAY</a:t>
            </a:r>
            <a:endParaRPr lang="en-US" dirty="0">
              <a:solidFill>
                <a:schemeClr val="accent1"/>
              </a:solidFill>
              <a:latin typeface="Adobe Garamond Pro Bold" pitchFamily="18" charset="0"/>
            </a:endParaRPr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48800"/>
      </p:ext>
    </p:extLst>
  </p:cSld>
  <p:clrMapOvr>
    <a:masterClrMapping/>
  </p:clrMapOvr>
  <p:transition spd="slow" advTm="1808">
    <p:cover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neb Title">
  <a:themeElements>
    <a:clrScheme name="Blue">
      <a:dk1>
        <a:srgbClr val="3F3F3F"/>
      </a:dk1>
      <a:lt1>
        <a:sysClr val="window" lastClr="FFFFFF"/>
      </a:lt1>
      <a:dk2>
        <a:srgbClr val="1F497D"/>
      </a:dk2>
      <a:lt2>
        <a:srgbClr val="EEECE1"/>
      </a:lt2>
      <a:accent1>
        <a:srgbClr val="0066CC"/>
      </a:accent1>
      <a:accent2>
        <a:srgbClr val="0099CC"/>
      </a:accent2>
      <a:accent3>
        <a:srgbClr val="009999"/>
      </a:accent3>
      <a:accent4>
        <a:srgbClr val="00CC99"/>
      </a:accent4>
      <a:accent5>
        <a:srgbClr val="4BACC6"/>
      </a:accent5>
      <a:accent6>
        <a:srgbClr val="F79646"/>
      </a:accent6>
      <a:hlink>
        <a:srgbClr val="0099FF"/>
      </a:hlink>
      <a:folHlink>
        <a:srgbClr val="0066CC"/>
      </a:folHlink>
    </a:clrScheme>
    <a:fontScheme name="Capella">
      <a:majorFont>
        <a:latin typeface="Montserrat-Bold"/>
        <a:ea typeface="Capella Bold"/>
        <a:cs typeface=""/>
      </a:majorFont>
      <a:minorFont>
        <a:latin typeface="Aleo-Light"/>
        <a:ea typeface="Capella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neb Contents">
  <a:themeElements>
    <a:clrScheme name="Blue">
      <a:dk1>
        <a:srgbClr val="3F3F3F"/>
      </a:dk1>
      <a:lt1>
        <a:sysClr val="window" lastClr="FFFFFF"/>
      </a:lt1>
      <a:dk2>
        <a:srgbClr val="1F497D"/>
      </a:dk2>
      <a:lt2>
        <a:srgbClr val="EEECE1"/>
      </a:lt2>
      <a:accent1>
        <a:srgbClr val="0066CC"/>
      </a:accent1>
      <a:accent2>
        <a:srgbClr val="0099CC"/>
      </a:accent2>
      <a:accent3>
        <a:srgbClr val="009999"/>
      </a:accent3>
      <a:accent4>
        <a:srgbClr val="00CC99"/>
      </a:accent4>
      <a:accent5>
        <a:srgbClr val="4BACC6"/>
      </a:accent5>
      <a:accent6>
        <a:srgbClr val="F79646"/>
      </a:accent6>
      <a:hlink>
        <a:srgbClr val="0099FF"/>
      </a:hlink>
      <a:folHlink>
        <a:srgbClr val="0066CC"/>
      </a:folHlink>
    </a:clrScheme>
    <a:fontScheme name="Capella">
      <a:majorFont>
        <a:latin typeface="Montserrat-Bold"/>
        <a:ea typeface="Capella Bold"/>
        <a:cs typeface=""/>
      </a:majorFont>
      <a:minorFont>
        <a:latin typeface="Aleo-Light"/>
        <a:ea typeface="Capella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chemeClr val="tx1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12711</TotalTime>
  <Words>156</Words>
  <Application>Microsoft Office PowerPoint</Application>
  <PresentationFormat>Custom</PresentationFormat>
  <Paragraphs>50</Paragraphs>
  <Slides>16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Deneb Title</vt:lpstr>
      <vt:lpstr>Deneb Contents</vt:lpstr>
      <vt:lpstr>Hello all !!! </vt:lpstr>
      <vt:lpstr>Summer Internship 2018</vt:lpstr>
      <vt:lpstr>PROJECT GAME</vt:lpstr>
      <vt:lpstr>Let’s start !</vt:lpstr>
      <vt:lpstr>PowerPoint Presentation</vt:lpstr>
      <vt:lpstr>Trailer</vt:lpstr>
      <vt:lpstr>MAIN MENU SCENE</vt:lpstr>
      <vt:lpstr>Type of game</vt:lpstr>
      <vt:lpstr>GAMEPLAY</vt:lpstr>
      <vt:lpstr>PowerPoint Presentation</vt:lpstr>
      <vt:lpstr>UNIT</vt:lpstr>
      <vt:lpstr>UPGRADE SYSTEM</vt:lpstr>
      <vt:lpstr>Money</vt:lpstr>
      <vt:lpstr>Upgrade Scene</vt:lpstr>
      <vt:lpstr>PowerPoint Presentation</vt:lpstr>
      <vt:lpstr>That’s all. Thank you! 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Deneb</dc:title>
  <dc:creator>Jun</dc:creator>
  <cp:lastModifiedBy>QH</cp:lastModifiedBy>
  <cp:revision>141</cp:revision>
  <dcterms:created xsi:type="dcterms:W3CDTF">2014-05-31T17:00:12Z</dcterms:created>
  <dcterms:modified xsi:type="dcterms:W3CDTF">2018-08-17T01:29:21Z</dcterms:modified>
</cp:coreProperties>
</file>